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F00EA-8321-385F-0615-F8D0371766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6F393E-3A36-B39C-43E7-123010D391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40B53-E999-2B87-295C-E5D508F04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61C79F-FF2D-98F5-B62E-D2A79D9A0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4CD9B2-BD60-7B9E-F37F-517AE445F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492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C9306-DF99-D895-90B9-A6B8A8A73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B6712-9398-ADF1-C87A-EF3ED729A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743C2-BEC3-F44B-9BFA-2B5EBE174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9403C-2245-E07C-00E7-78D878750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02409-694D-29C9-A937-69F30CAD9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908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9CD43-42B2-27B9-1FC6-97A32A54D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2FE18E-7D9E-4938-E021-E1388C8C8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610B30-D78A-A3A2-1DE1-1228F9109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9EAF5-DCD7-FB07-310A-35D73B86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63A8A-CF77-8364-580A-7074665F5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844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C32FE-EA99-7AB4-9C95-03E0E5DC3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805FA6-8E7F-FC11-7FC2-1FE934A364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5D94BC-6456-729D-6740-16A9FD19A7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3EF307-B203-131D-E26E-D3F8DB5F7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1BD5A7-4DA3-0D8D-E953-BE0511613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C2C94F-53E7-EAFA-950B-54FFDBB16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010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C558C-7F80-50A4-DCEE-F5B02421C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0D5314-8234-3D55-AFD1-BE2299C39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31A1C4-C28C-D34D-FA33-2DB75E37B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D8B9EC-028F-8E45-3682-C5D244B8FF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67130A-8712-FD93-6FD3-A322573B4D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723D74-F526-707E-D6CE-FA3D1A676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D69C17-6C55-484F-EB1F-63DBA2A18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F3B2AE-6A53-9A17-879D-1DB172F8E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68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ACCE6-9080-9E09-8A3B-9C19AD67D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339445-EE5B-6024-BAD8-61046F373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3C3674-19AC-29B4-1CFA-CAF099E37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297591-E283-AEC4-9AC1-A50B59EA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21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DE2942-D166-E361-ED2F-418752F39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677334-386B-2EF7-6C4E-6D34EAC3B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07FA96-9D7B-4BE5-343E-7E86317DB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69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46C47-1599-689D-B839-3151BED09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4AC55-A83B-9BF7-6858-7E9CAA3824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A3EC82-99B1-160E-B40B-ACCD310267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909B9C-CA89-043E-9B68-39E086B1E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5AA5A6-59A2-1759-4E7C-222155E60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CF402F-1977-EE6E-26E7-B2F7E96AF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125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2262C-8AE6-5F70-F33F-4F20F1867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B19AA6-3B87-70E6-1D37-878EC20CBA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F90D6A-1E48-B028-314E-1CBA663E23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81C638-6CFB-E76B-A032-1D07ADFBE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7D1C6D-37E6-9776-733E-B6E5FE5D1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6D0448-0E60-C4A1-3D0D-52BB5E24D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5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0354F-3970-6282-965A-ABF4CDF7B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2F9315-515B-447A-1863-3FF7340ADD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C907AD-EBD2-01A6-0223-49A4A2561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395A4-9186-1C1B-AD58-E914AE002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ACCF54-7D94-E0ED-2785-D5EDF3BE9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386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5A19DB-3AB3-BF0E-A8FA-26B3DDB532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54F1D1-A253-F646-2CCD-99555D2DF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E5ABB-2688-D992-44CC-2AE745094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54467-6F48-C0FA-A24D-3F4F529F1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FFD6-3AD6-F1C3-B834-CA11B45D3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01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16F8E8-677D-08C9-0B25-5D9D1FE5B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6F4A8B-61B7-857A-D58D-159F24B713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596B3-DE65-8C14-72FC-3310414D0A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C0B9C-3485-4167-868A-94234CC6F981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63E44-549E-CEAD-3289-BDC4527BED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07E55A-DC1B-77A8-8691-201C36805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ABA337-0ABD-4F6F-8C91-81969DE1D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944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49BEB-2B6C-CEE1-5516-51B9779B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171" y="564130"/>
            <a:ext cx="10515600" cy="1325563"/>
          </a:xfrm>
        </p:spPr>
        <p:txBody>
          <a:bodyPr/>
          <a:lstStyle/>
          <a:p>
            <a:r>
              <a:rPr lang="en-GB" dirty="0"/>
              <a:t>Key stage 3 ICT and Computing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B0CB3E23-1BE6-BBEF-F990-D2BCD2BD88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9534672"/>
              </p:ext>
            </p:extLst>
          </p:nvPr>
        </p:nvGraphicFramePr>
        <p:xfrm>
          <a:off x="838200" y="2154464"/>
          <a:ext cx="4370070" cy="2841171"/>
        </p:xfrm>
        <a:graphic>
          <a:graphicData uri="http://schemas.openxmlformats.org/drawingml/2006/table">
            <a:tbl>
              <a:tblPr firstRow="1" firstCol="1" bandRow="1"/>
              <a:tblGrid>
                <a:gridCol w="527682">
                  <a:extLst>
                    <a:ext uri="{9D8B030D-6E8A-4147-A177-3AD203B41FA5}">
                      <a16:colId xmlns:a16="http://schemas.microsoft.com/office/drawing/2014/main" val="2625460886"/>
                    </a:ext>
                  </a:extLst>
                </a:gridCol>
                <a:gridCol w="1541658">
                  <a:extLst>
                    <a:ext uri="{9D8B030D-6E8A-4147-A177-3AD203B41FA5}">
                      <a16:colId xmlns:a16="http://schemas.microsoft.com/office/drawing/2014/main" val="914294138"/>
                    </a:ext>
                  </a:extLst>
                </a:gridCol>
                <a:gridCol w="231390">
                  <a:extLst>
                    <a:ext uri="{9D8B030D-6E8A-4147-A177-3AD203B41FA5}">
                      <a16:colId xmlns:a16="http://schemas.microsoft.com/office/drawing/2014/main" val="3922636140"/>
                    </a:ext>
                  </a:extLst>
                </a:gridCol>
                <a:gridCol w="527682">
                  <a:extLst>
                    <a:ext uri="{9D8B030D-6E8A-4147-A177-3AD203B41FA5}">
                      <a16:colId xmlns:a16="http://schemas.microsoft.com/office/drawing/2014/main" val="2025991384"/>
                    </a:ext>
                  </a:extLst>
                </a:gridCol>
                <a:gridCol w="1541658">
                  <a:extLst>
                    <a:ext uri="{9D8B030D-6E8A-4147-A177-3AD203B41FA5}">
                      <a16:colId xmlns:a16="http://schemas.microsoft.com/office/drawing/2014/main" val="3692160692"/>
                    </a:ext>
                  </a:extLst>
                </a:gridCol>
              </a:tblGrid>
              <a:tr h="515777">
                <a:tc>
                  <a:txBody>
                    <a:bodyPr/>
                    <a:lstStyle/>
                    <a:p>
                      <a:pPr marL="38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603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Year 7 </a:t>
                      </a:r>
                      <a:endParaRPr lang="en-GB" sz="11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</a:p>
                  </a:txBody>
                  <a:tcPr marL="49530" marR="24765" marT="0" marB="0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540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Year 8 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7636953"/>
                  </a:ext>
                </a:extLst>
              </a:tr>
              <a:tr h="387940"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603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IT101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System Architecture 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385178"/>
                  </a:ext>
                </a:extLst>
              </a:tr>
              <a:tr h="388689"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E-Safety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540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Python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809540"/>
                  </a:ext>
                </a:extLst>
              </a:tr>
              <a:tr h="387940"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540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+mn-cs"/>
                        </a:rPr>
                        <a:t>Security</a:t>
                      </a:r>
                    </a:p>
                  </a:txBody>
                  <a:tcPr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151564"/>
                  </a:ext>
                </a:extLst>
              </a:tr>
              <a:tr h="387940"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R="2603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Scratch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546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iMedia</a:t>
                      </a: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Project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309841"/>
                  </a:ext>
                </a:extLst>
              </a:tr>
              <a:tr h="388689"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595721928"/>
                  </a:ext>
                </a:extLst>
              </a:tr>
              <a:tr h="384196"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6032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 Big Project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IT for Business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674220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44F2478-13B3-A4E9-2048-6B6A039B04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206708"/>
              </p:ext>
            </p:extLst>
          </p:nvPr>
        </p:nvGraphicFramePr>
        <p:xfrm>
          <a:off x="5431971" y="2154464"/>
          <a:ext cx="2069340" cy="2849472"/>
        </p:xfrm>
        <a:graphic>
          <a:graphicData uri="http://schemas.openxmlformats.org/drawingml/2006/table">
            <a:tbl>
              <a:tblPr firstRow="1" firstCol="1" bandRow="1"/>
              <a:tblGrid>
                <a:gridCol w="527682">
                  <a:extLst>
                    <a:ext uri="{9D8B030D-6E8A-4147-A177-3AD203B41FA5}">
                      <a16:colId xmlns:a16="http://schemas.microsoft.com/office/drawing/2014/main" val="2601990128"/>
                    </a:ext>
                  </a:extLst>
                </a:gridCol>
                <a:gridCol w="1541658">
                  <a:extLst>
                    <a:ext uri="{9D8B030D-6E8A-4147-A177-3AD203B41FA5}">
                      <a16:colId xmlns:a16="http://schemas.microsoft.com/office/drawing/2014/main" val="2248038004"/>
                    </a:ext>
                  </a:extLst>
                </a:gridCol>
              </a:tblGrid>
              <a:tr h="506098">
                <a:tc>
                  <a:txBody>
                    <a:bodyPr/>
                    <a:lstStyle/>
                    <a:p>
                      <a:pPr marL="190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540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Year 9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067151"/>
                  </a:ext>
                </a:extLst>
              </a:tr>
              <a:tr h="380660"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HTML 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337257"/>
                  </a:ext>
                </a:extLst>
              </a:tr>
              <a:tr h="381395"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540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Artificial Intelligence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609554"/>
                  </a:ext>
                </a:extLst>
              </a:tr>
              <a:tr h="433978"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540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+mn-cs"/>
                        </a:rPr>
                        <a:t>Computing with Numbers</a:t>
                      </a:r>
                    </a:p>
                  </a:txBody>
                  <a:tcPr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4400556"/>
                  </a:ext>
                </a:extLst>
              </a:tr>
              <a:tr h="380660"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546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Living in a Digital World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9545089"/>
                  </a:ext>
                </a:extLst>
              </a:tr>
              <a:tr h="381395"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000888578"/>
                  </a:ext>
                </a:extLst>
              </a:tr>
              <a:tr h="376986">
                <a:tc>
                  <a:txBody>
                    <a:bodyPr/>
                    <a:lstStyle/>
                    <a:p>
                      <a:pPr marR="2921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667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Advanced Coding </a:t>
                      </a:r>
                    </a:p>
                  </a:txBody>
                  <a:tcPr marL="49530" marR="2476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411981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3A01F1F2-E6BD-837B-0B58-9FE107A8CB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989384"/>
              </p:ext>
            </p:extLst>
          </p:nvPr>
        </p:nvGraphicFramePr>
        <p:xfrm>
          <a:off x="3386817" y="1469708"/>
          <a:ext cx="1543050" cy="441960"/>
        </p:xfrm>
        <a:graphic>
          <a:graphicData uri="http://schemas.openxmlformats.org/drawingml/2006/table">
            <a:tbl>
              <a:tblPr firstRow="1" firstCol="1" bandRow="1"/>
              <a:tblGrid>
                <a:gridCol w="509905">
                  <a:extLst>
                    <a:ext uri="{9D8B030D-6E8A-4147-A177-3AD203B41FA5}">
                      <a16:colId xmlns:a16="http://schemas.microsoft.com/office/drawing/2014/main" val="3341243292"/>
                    </a:ext>
                  </a:extLst>
                </a:gridCol>
                <a:gridCol w="524510">
                  <a:extLst>
                    <a:ext uri="{9D8B030D-6E8A-4147-A177-3AD203B41FA5}">
                      <a16:colId xmlns:a16="http://schemas.microsoft.com/office/drawing/2014/main" val="1702715096"/>
                    </a:ext>
                  </a:extLst>
                </a:gridCol>
                <a:gridCol w="508635">
                  <a:extLst>
                    <a:ext uri="{9D8B030D-6E8A-4147-A177-3AD203B41FA5}">
                      <a16:colId xmlns:a16="http://schemas.microsoft.com/office/drawing/2014/main" val="3006374030"/>
                    </a:ext>
                  </a:extLst>
                </a:gridCol>
              </a:tblGrid>
              <a:tr h="441960">
                <a:tc>
                  <a:txBody>
                    <a:bodyPr/>
                    <a:lstStyle/>
                    <a:p>
                      <a:pPr marR="254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CS </a:t>
                      </a:r>
                      <a:endParaRPr lang="en-GB" sz="11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R="317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IT </a:t>
                      </a:r>
                      <a:endParaRPr lang="en-GB" sz="11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 kern="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iM</a:t>
                      </a:r>
                      <a:r>
                        <a:rPr lang="en-GB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11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C0C0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8273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4278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65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Key stage 3 ICT and Computing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Stacey Webster -Staff</dc:creator>
  <cp:lastModifiedBy>Debbie Dexter -Staff</cp:lastModifiedBy>
  <cp:revision>1</cp:revision>
  <dcterms:created xsi:type="dcterms:W3CDTF">2026-01-15T11:46:52Z</dcterms:created>
  <dcterms:modified xsi:type="dcterms:W3CDTF">2026-02-24T14:44:59Z</dcterms:modified>
</cp:coreProperties>
</file>