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2F04-1375-B9F9-E366-112797F67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DAE36-8962-F506-E123-EB6A7DADA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AC1F1-B81C-68DF-5791-0AB7B3F2F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D900-2AA8-42BF-8202-7C67B77CB9D8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47A6-9AB6-C34E-2838-721F35362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7E6E4-1EA1-CD41-73E1-13969669E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BB1D4-1FE8-4156-AF6D-AC86C88F2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27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66932-1D32-431C-AE1D-EDD26B67D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846460-C2BE-AF70-8C97-53F96E012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EF117-7F86-CFBF-D816-48FEBCB96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D900-2AA8-42BF-8202-7C67B77CB9D8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458DA-EFA5-425E-C6A9-51A9DF48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2E65D-8DC0-4DDB-DA25-92356B62B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BB1D4-1FE8-4156-AF6D-AC86C88F2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77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DDBCD6-1349-7F93-DBA0-4D55F6096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3C96FC-2BD6-2835-4B51-16E5E75CE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D7B6D-E93D-63F1-B866-DCBEC08DC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D900-2AA8-42BF-8202-7C67B77CB9D8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CC44E-664E-5EE3-2DA9-BB80DEB11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A654E-ECF1-9D5D-A1F6-32BED071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BB1D4-1FE8-4156-AF6D-AC86C88F2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36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865A5-BA1B-4E10-9353-7A69EBCB9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8FF68-77B2-BD45-C9C8-9BF95688F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B531C-151A-1B4F-895F-0970A702A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D900-2AA8-42BF-8202-7C67B77CB9D8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B68A-4323-D222-ED4B-333BEFBC8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EA1F0-D337-CF70-BC25-85A088716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BB1D4-1FE8-4156-AF6D-AC86C88F2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28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30EDA-CE7A-6BBA-46F5-C64D7F7D8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2378C-5F81-758D-E9AD-69F9DC622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A4F3C-E0AF-1692-54C7-004B77A6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D900-2AA8-42BF-8202-7C67B77CB9D8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0DA0A-1CAC-0F6A-337F-5D79F248D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3B1DE-FDD7-DE06-3E9C-2E1AA72EA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BB1D4-1FE8-4156-AF6D-AC86C88F2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9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0664A-688B-D1EF-5E9F-A63FD4F4B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749FB-42B6-92AA-9F66-0A6F50ED3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48C73-6386-0F61-352A-E83A61250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1AF9D-4BE1-B805-5443-7524CCBD6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D900-2AA8-42BF-8202-7C67B77CB9D8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CA68E-915A-A0CA-CDEB-6464C28FF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4B52A-015C-FF8F-ECC2-976B1F0B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BB1D4-1FE8-4156-AF6D-AC86C88F2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67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B564-A26C-371E-BAC7-AB3928974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86A69-C0DE-C827-209D-25BDF1089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5962C-E238-B82E-CFC0-E34C9AF39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655C3-178E-9452-726B-E65744837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6EAC7C-34BF-CE28-D35B-5D159F399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FCC8A7-069D-5738-58F1-62A5E79C0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D900-2AA8-42BF-8202-7C67B77CB9D8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F89354-CBC0-55A1-829F-8508E9619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14C0C8-9005-5ADD-37D6-72027304A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BB1D4-1FE8-4156-AF6D-AC86C88F2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7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B11E1-F781-8DDC-67D8-EB1AA77DE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BE55AE-CB81-C849-39BA-1EEC9AF1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D900-2AA8-42BF-8202-7C67B77CB9D8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6217B2-4159-8B71-DA42-EC2183A4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8795DE-CB47-AA4C-C774-CB6953F9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BB1D4-1FE8-4156-AF6D-AC86C88F2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75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59EB02-D6FD-1D72-E8B1-313AE622D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D900-2AA8-42BF-8202-7C67B77CB9D8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965CCA-3FC5-EDFE-E77E-EF6DC51FC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97ABC-E71B-4A1D-316A-41BE41DA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BB1D4-1FE8-4156-AF6D-AC86C88F2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17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14590-2283-9BDD-1ED5-D4DB7C26D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05FE1-C408-B9DF-4306-8E9F4DB13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99BFE-FE69-6994-B428-009A2E082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CA828-A1BE-8021-E24C-102A40900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D900-2AA8-42BF-8202-7C67B77CB9D8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D3196-D870-1302-6B5A-600225C30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42931-9E99-31F2-21E4-4461A431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BB1D4-1FE8-4156-AF6D-AC86C88F2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26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5C4A3-1055-5CCB-7886-33630229C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B3C0E0-5394-540B-E014-1882A7D71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1B9762-E153-F280-86F1-F0B9EB759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6BBE9-3855-3DF4-42E4-2196EC1BD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D900-2AA8-42BF-8202-7C67B77CB9D8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77BCD-4E43-B9A3-B6D1-4FE78D649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3BE1D-E9FA-8763-E93A-F2A9A0D6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BB1D4-1FE8-4156-AF6D-AC86C88F2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86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8B92CD-00D0-123F-1C00-9A962542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9F503-E79B-6FB4-2AAD-35E6E505E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8F374-51C9-60CD-AD15-C4E99287AC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CD900-2AA8-42BF-8202-7C67B77CB9D8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BACBC-7A88-9DEF-918E-EEAEBAC74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A1CDC-E327-DF4C-1FFC-C61427A3F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BB1D4-1FE8-4156-AF6D-AC86C88F2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32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4EF17B-71AF-8CBE-3FBA-B78DD28C7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6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E0ABE2-5DCA-C2A0-120E-95A6EF786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7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614CD5-F059-7234-AC62-590E5EB41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38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Dexter -Staff</dc:creator>
  <cp:lastModifiedBy>Deborah Dexter -Staff</cp:lastModifiedBy>
  <cp:revision>1</cp:revision>
  <dcterms:created xsi:type="dcterms:W3CDTF">2023-11-16T14:07:54Z</dcterms:created>
  <dcterms:modified xsi:type="dcterms:W3CDTF">2023-11-16T14:10:01Z</dcterms:modified>
</cp:coreProperties>
</file>